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180807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0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74761" y="770581"/>
            <a:ext cx="8363827" cy="4508974"/>
          </a:xfrm>
          <a:prstGeom prst="rect">
            <a:avLst/>
          </a:prstGeom>
        </p:spPr>
        <p:txBody>
          <a:bodyPr numCol="2" spcCol="418191"/>
          <a:lstStyle/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Dissemination</a:t>
            </a:r>
            <a:br/>
            <a:r>
              <a:t>IECON, ETFA, SI, ICIT, 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Update of Arrowhead Framework wiki site, Csaba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Service naming convention, Jens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Debian installation package, Thomas, Csaba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Walk through of Core services</a:t>
            </a:r>
            <a:br/>
            <a:r>
              <a:t>ServiceRegistry, v4.1 Csaba</a:t>
            </a:r>
            <a:br/>
            <a:r>
              <a:t>Orchestration, v4.1 Csaba</a:t>
            </a:r>
            <a:br/>
            <a:r>
              <a:t>Authorisation, v4.1 Csaba</a:t>
            </a:r>
            <a:br/>
            <a:r>
              <a:t>CredentialAuthority, v4.0 Gabor</a:t>
            </a:r>
            <a:br/>
            <a:r>
              <a:t>DataManager, v4.0 Jens</a:t>
            </a:r>
            <a:br/>
            <a:r>
              <a:t>EventHandler, v4.1 Csaba</a:t>
            </a:r>
            <a:br/>
            <a:r>
              <a:t>Translation, v4.0 Hasan</a:t>
            </a:r>
            <a:br/>
            <a:r>
              <a:t>QoS, v4.1 Michele/Luis</a:t>
            </a:r>
            <a:br/>
            <a:r>
              <a:t>Gatekeeper, v4.1 Csaba</a:t>
            </a:r>
            <a:br/>
            <a:r>
              <a:t>Gateway, v4.1 Csaba</a:t>
            </a:r>
            <a:br/>
            <a:r>
              <a:t>PlantDescription, </a:t>
            </a:r>
            <a:br/>
            <a:r>
              <a:t>Configuration, Emanuel</a:t>
            </a:r>
            <a:br/>
            <a:r>
              <a:t>WorkflowManager v4.0 Hasan/Csaba</a:t>
            </a:r>
            <a:br/>
            <a:r>
              <a:t>SystemRegistry, DeviceRegistry, On-boarding procedure, v4.1 Ani/Silia</a:t>
            </a:r>
            <a:br/>
            <a:r>
              <a:t>SmartServiceAgreement, Ulf/Emanuel</a:t>
            </a:r>
            <a:br/>
            <a:r>
              <a:t>Safety Manager, Mirren/Daniela</a:t>
            </a:r>
            <a:br/>
            <a:r>
              <a:t>Self Adaptability security, Markus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Autonomic orchestration/configuration, An</a:t>
            </a:r>
            <a:br/>
            <a:r>
              <a:t>Modbus TCP, Nadin</a:t>
            </a:r>
            <a:br/>
            <a:r>
              <a:t>PLC integration, Alois</a:t>
            </a:r>
            <a:br/>
            <a:r>
              <a:t>Docker containers, Haris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8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</p:spPr>
        <p:txBody>
          <a:bodyPr/>
          <a:lstStyle/>
          <a:p>
            <a:pPr marL="160421" indent="-160421">
              <a:spcBef>
                <a:spcPts val="0"/>
              </a:spcBef>
              <a:buSzPct val="100000"/>
              <a:buAutoNum type="arabicParenR" startAt="6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SoS integration of core systems: verification, Erik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6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Workshop with MIDIH: FIWARE-Arrowhead integration, Jerker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6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 AoB</a:t>
            </a:r>
          </a:p>
          <a:p>
            <a:pPr marL="160421" indent="-160421">
              <a:spcBef>
                <a:spcPts val="0"/>
              </a:spcBef>
              <a:buSzPct val="100000"/>
              <a:buAutoNum type="arabicParenR" startAt="6"/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0421" indent="-160421">
              <a:spcBef>
                <a:spcPts val="0"/>
              </a:spcBef>
              <a:buSzPct val="100000"/>
              <a:buAutoNum type="arabicParenR" startAt="10"/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>
              <a:spcBef>
                <a:spcPts val="0"/>
              </a:spcBef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9_Meetings/Core_system_development/180807/AF_development_coordination.xlsx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